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dirty="0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1284B92-0DAB-4122-A011-714FD032F479}" type="datetimeFigureOut">
              <a:rPr lang="ko-KR" altLang="en-US" smtClean="0"/>
              <a:t>2017-12-28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8110607-65CF-4A8B-83F0-302B45B5574E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5576" y="2060848"/>
            <a:ext cx="7643866" cy="1500198"/>
          </a:xfrm>
        </p:spPr>
        <p:txBody>
          <a:bodyPr>
            <a:noAutofit/>
          </a:bodyPr>
          <a:lstStyle/>
          <a:p>
            <a:pPr fontAlgn="base"/>
            <a:r>
              <a:rPr lang="en-US" altLang="ko-KR" sz="2500" dirty="0">
                <a:effectLst/>
                <a:latin typeface="+mj-ea"/>
              </a:rPr>
              <a:t>2017</a:t>
            </a:r>
            <a:r>
              <a:rPr lang="ko-KR" altLang="en-US" sz="2500" dirty="0">
                <a:effectLst/>
                <a:latin typeface="+mj-ea"/>
              </a:rPr>
              <a:t>년 한 해 </a:t>
            </a:r>
            <a:r>
              <a:rPr lang="ko-KR" altLang="en-US" sz="2500" dirty="0" smtClean="0">
                <a:effectLst/>
                <a:latin typeface="+mj-ea"/>
              </a:rPr>
              <a:t>동안 </a:t>
            </a:r>
            <a:r>
              <a:rPr lang="ko-KR" altLang="en-US" sz="2500" dirty="0" smtClean="0">
                <a:effectLst/>
                <a:latin typeface="+mj-ea"/>
              </a:rPr>
              <a:t>달서구청소년수련관을</a:t>
            </a:r>
            <a:r>
              <a:rPr lang="ko-KR" altLang="en-US" sz="2500" dirty="0" smtClean="0">
                <a:effectLst/>
                <a:latin typeface="+mj-ea"/>
              </a:rPr>
              <a:t> </a:t>
            </a:r>
            <a:r>
              <a:rPr lang="ko-KR" altLang="en-US" sz="2500" dirty="0">
                <a:effectLst/>
                <a:latin typeface="+mj-ea"/>
              </a:rPr>
              <a:t/>
            </a:r>
            <a:br>
              <a:rPr lang="ko-KR" altLang="en-US" sz="2500" dirty="0">
                <a:effectLst/>
                <a:latin typeface="+mj-ea"/>
              </a:rPr>
            </a:br>
            <a:r>
              <a:rPr lang="ko-KR" altLang="en-US" sz="2500" dirty="0">
                <a:effectLst/>
                <a:latin typeface="+mj-ea"/>
              </a:rPr>
              <a:t>아껴주신 모든 분들께 </a:t>
            </a:r>
            <a:r>
              <a:rPr lang="ko-KR" altLang="en-US" sz="2500" dirty="0" smtClean="0">
                <a:effectLst/>
                <a:latin typeface="+mj-ea"/>
              </a:rPr>
              <a:t>감사 드립니다</a:t>
            </a:r>
            <a:r>
              <a:rPr lang="en-US" altLang="ko-KR" sz="2500" dirty="0" smtClean="0">
                <a:effectLst/>
                <a:latin typeface="+mj-ea"/>
              </a:rPr>
              <a:t>.</a:t>
            </a:r>
            <a:r>
              <a:rPr lang="ko-KR" altLang="en-US" sz="2500" dirty="0">
                <a:effectLst/>
                <a:latin typeface="+mj-ea"/>
              </a:rPr>
              <a:t/>
            </a:r>
            <a:br>
              <a:rPr lang="ko-KR" altLang="en-US" sz="2500" dirty="0">
                <a:effectLst/>
                <a:latin typeface="+mj-ea"/>
              </a:rPr>
            </a:br>
            <a:r>
              <a:rPr lang="en-US" altLang="ko-KR" sz="2500" dirty="0">
                <a:effectLst/>
                <a:latin typeface="+mj-ea"/>
              </a:rPr>
              <a:t>2018</a:t>
            </a:r>
            <a:r>
              <a:rPr lang="ko-KR" altLang="en-US" sz="2500" dirty="0">
                <a:effectLst/>
                <a:latin typeface="+mj-ea"/>
              </a:rPr>
              <a:t>년에도 </a:t>
            </a:r>
            <a:r>
              <a:rPr lang="ko-KR" altLang="en-US" sz="2500" dirty="0">
                <a:effectLst/>
                <a:latin typeface="+mj-ea"/>
              </a:rPr>
              <a:t>수련관의</a:t>
            </a:r>
            <a:r>
              <a:rPr lang="ko-KR" altLang="en-US" sz="2500" dirty="0">
                <a:effectLst/>
                <a:latin typeface="+mj-ea"/>
              </a:rPr>
              <a:t> </a:t>
            </a:r>
            <a:r>
              <a:rPr lang="en-US" altLang="ko-KR" sz="2500" dirty="0" smtClean="0">
                <a:effectLst/>
                <a:latin typeface="+mj-ea"/>
              </a:rPr>
              <a:t/>
            </a:r>
            <a:br>
              <a:rPr lang="en-US" altLang="ko-KR" sz="2500" dirty="0" smtClean="0">
                <a:effectLst/>
                <a:latin typeface="+mj-ea"/>
              </a:rPr>
            </a:br>
            <a:r>
              <a:rPr lang="ko-KR" altLang="en-US" sz="2500" dirty="0" smtClean="0">
                <a:effectLst/>
                <a:latin typeface="+mj-ea"/>
              </a:rPr>
              <a:t>발전을 </a:t>
            </a:r>
            <a:r>
              <a:rPr lang="ko-KR" altLang="en-US" sz="2500" dirty="0">
                <a:effectLst/>
                <a:latin typeface="+mj-ea"/>
              </a:rPr>
              <a:t>위해 노력하겠습니다</a:t>
            </a:r>
            <a:r>
              <a:rPr lang="en-US" altLang="ko-KR" sz="2500" dirty="0">
                <a:effectLst/>
                <a:latin typeface="+mj-ea"/>
              </a:rPr>
              <a:t>.</a:t>
            </a:r>
            <a:r>
              <a:rPr lang="ko-KR" altLang="en-US" sz="2500" dirty="0">
                <a:effectLst/>
                <a:latin typeface="+mj-ea"/>
              </a:rPr>
              <a:t/>
            </a:r>
            <a:br>
              <a:rPr lang="ko-KR" altLang="en-US" sz="2500" dirty="0">
                <a:effectLst/>
                <a:latin typeface="+mj-ea"/>
              </a:rPr>
            </a:br>
            <a:r>
              <a:rPr lang="en-US" altLang="ko-KR" sz="2500" b="1" dirty="0">
                <a:effectLst/>
                <a:latin typeface="+mj-ea"/>
              </a:rPr>
              <a:t>2018</a:t>
            </a:r>
            <a:r>
              <a:rPr lang="ko-KR" altLang="en-US" sz="2500" b="1" dirty="0">
                <a:effectLst/>
                <a:latin typeface="+mj-ea"/>
              </a:rPr>
              <a:t>년 </a:t>
            </a:r>
            <a:r>
              <a:rPr lang="en-US" altLang="ko-KR" sz="2500" b="1" dirty="0">
                <a:effectLst/>
                <a:latin typeface="+mj-ea"/>
              </a:rPr>
              <a:t>1</a:t>
            </a:r>
            <a:r>
              <a:rPr lang="ko-KR" altLang="en-US" sz="2500" b="1" dirty="0">
                <a:effectLst/>
                <a:latin typeface="+mj-ea"/>
              </a:rPr>
              <a:t>월 </a:t>
            </a:r>
            <a:r>
              <a:rPr lang="en-US" altLang="ko-KR" sz="2500" b="1" dirty="0">
                <a:effectLst/>
                <a:latin typeface="+mj-ea"/>
              </a:rPr>
              <a:t>1</a:t>
            </a:r>
            <a:r>
              <a:rPr lang="ko-KR" altLang="en-US" sz="2500" b="1" dirty="0">
                <a:effectLst/>
                <a:latin typeface="+mj-ea"/>
              </a:rPr>
              <a:t>일 </a:t>
            </a:r>
            <a:r>
              <a:rPr lang="en-US" altLang="ko-KR" sz="2500" b="1" dirty="0">
                <a:effectLst/>
                <a:latin typeface="+mj-ea"/>
              </a:rPr>
              <a:t>(</a:t>
            </a:r>
            <a:r>
              <a:rPr lang="ko-KR" altLang="en-US" sz="2500" b="1" dirty="0">
                <a:effectLst/>
                <a:latin typeface="+mj-ea"/>
              </a:rPr>
              <a:t>월</a:t>
            </a:r>
            <a:r>
              <a:rPr lang="en-US" altLang="ko-KR" sz="2500" b="1" dirty="0">
                <a:effectLst/>
                <a:latin typeface="+mj-ea"/>
              </a:rPr>
              <a:t>)</a:t>
            </a:r>
            <a:r>
              <a:rPr lang="ko-KR" altLang="en-US" sz="2500" dirty="0">
                <a:effectLst/>
                <a:latin typeface="+mj-ea"/>
              </a:rPr>
              <a:t>은</a:t>
            </a:r>
            <a:r>
              <a:rPr lang="ko-KR" altLang="en-US" sz="2500" b="1" dirty="0">
                <a:effectLst/>
                <a:latin typeface="+mj-ea"/>
              </a:rPr>
              <a:t> </a:t>
            </a:r>
            <a:r>
              <a:rPr lang="ko-KR" altLang="en-US" sz="2500" dirty="0">
                <a:effectLst/>
                <a:latin typeface="+mj-ea"/>
              </a:rPr>
              <a:t/>
            </a:r>
            <a:br>
              <a:rPr lang="ko-KR" altLang="en-US" sz="2500" dirty="0">
                <a:effectLst/>
                <a:latin typeface="+mj-ea"/>
              </a:rPr>
            </a:br>
            <a:r>
              <a:rPr lang="ko-KR" altLang="en-US" sz="2500" b="1" dirty="0">
                <a:solidFill>
                  <a:srgbClr val="FF0000"/>
                </a:solidFill>
                <a:effectLst/>
                <a:latin typeface="+mj-ea"/>
              </a:rPr>
              <a:t>신정으로 </a:t>
            </a:r>
            <a:r>
              <a:rPr lang="ko-KR" altLang="en-US" sz="2500" b="1" dirty="0">
                <a:solidFill>
                  <a:srgbClr val="FF0000"/>
                </a:solidFill>
                <a:effectLst/>
                <a:latin typeface="+mj-ea"/>
              </a:rPr>
              <a:t>수련관을</a:t>
            </a:r>
            <a:r>
              <a:rPr lang="ko-KR" altLang="en-US" sz="2500" b="1" dirty="0">
                <a:solidFill>
                  <a:srgbClr val="FF0000"/>
                </a:solidFill>
                <a:effectLst/>
                <a:latin typeface="+mj-ea"/>
              </a:rPr>
              <a:t> 휴관합니다</a:t>
            </a:r>
            <a:r>
              <a:rPr lang="en-US" altLang="ko-KR" sz="2500" b="1" dirty="0">
                <a:solidFill>
                  <a:srgbClr val="FF0000"/>
                </a:solidFill>
                <a:effectLst/>
                <a:latin typeface="+mj-ea"/>
              </a:rPr>
              <a:t>.</a:t>
            </a:r>
            <a:r>
              <a:rPr lang="ko-KR" altLang="en-US" sz="2500" dirty="0">
                <a:effectLst/>
                <a:latin typeface="+mj-ea"/>
              </a:rPr>
              <a:t/>
            </a:r>
            <a:br>
              <a:rPr lang="ko-KR" altLang="en-US" sz="2500" dirty="0">
                <a:effectLst/>
                <a:latin typeface="+mj-ea"/>
              </a:rPr>
            </a:br>
            <a:r>
              <a:rPr lang="ko-KR" altLang="en-US" sz="2500" dirty="0">
                <a:effectLst/>
                <a:latin typeface="+mj-ea"/>
              </a:rPr>
              <a:t>수련관 이용에 착오 없으시기 바랍니다</a:t>
            </a:r>
            <a:r>
              <a:rPr lang="en-US" altLang="ko-KR" sz="2500" dirty="0">
                <a:effectLst/>
                <a:latin typeface="+mj-ea"/>
              </a:rPr>
              <a:t>.</a:t>
            </a:r>
            <a:r>
              <a:rPr lang="ko-KR" altLang="en-US" sz="2500" dirty="0">
                <a:effectLst/>
                <a:latin typeface="+mj-ea"/>
              </a:rPr>
              <a:t/>
            </a:r>
            <a:br>
              <a:rPr lang="ko-KR" altLang="en-US" sz="2500" dirty="0">
                <a:effectLst/>
                <a:latin typeface="+mj-ea"/>
              </a:rPr>
            </a:br>
            <a:r>
              <a:rPr lang="ko-KR" altLang="en-US" sz="2500" dirty="0">
                <a:effectLst/>
                <a:latin typeface="+mj-ea"/>
              </a:rPr>
              <a:t> </a:t>
            </a:r>
            <a:br>
              <a:rPr lang="ko-KR" altLang="en-US" sz="2500" dirty="0">
                <a:effectLst/>
                <a:latin typeface="+mj-ea"/>
              </a:rPr>
            </a:br>
            <a:r>
              <a:rPr lang="ko-KR" altLang="en-US" sz="2500" b="1" dirty="0">
                <a:effectLst/>
                <a:latin typeface="+mj-ea"/>
              </a:rPr>
              <a:t>휴관 일시 </a:t>
            </a:r>
            <a:r>
              <a:rPr lang="en-US" altLang="ko-KR" sz="2500" b="1" dirty="0">
                <a:effectLst/>
                <a:latin typeface="+mj-ea"/>
              </a:rPr>
              <a:t>: 2018</a:t>
            </a:r>
            <a:r>
              <a:rPr lang="ko-KR" altLang="en-US" sz="2500" b="1" dirty="0">
                <a:effectLst/>
                <a:latin typeface="+mj-ea"/>
              </a:rPr>
              <a:t>년 </a:t>
            </a:r>
            <a:r>
              <a:rPr lang="en-US" altLang="ko-KR" sz="2500" b="1" dirty="0">
                <a:effectLst/>
                <a:latin typeface="+mj-ea"/>
              </a:rPr>
              <a:t>1</a:t>
            </a:r>
            <a:r>
              <a:rPr lang="ko-KR" altLang="en-US" sz="2500" b="1" dirty="0">
                <a:effectLst/>
                <a:latin typeface="+mj-ea"/>
              </a:rPr>
              <a:t>월 </a:t>
            </a:r>
            <a:r>
              <a:rPr lang="en-US" altLang="ko-KR" sz="2500" b="1" dirty="0">
                <a:effectLst/>
                <a:latin typeface="+mj-ea"/>
              </a:rPr>
              <a:t>1</a:t>
            </a:r>
            <a:r>
              <a:rPr lang="ko-KR" altLang="en-US" sz="2500" b="1" dirty="0">
                <a:effectLst/>
                <a:latin typeface="+mj-ea"/>
              </a:rPr>
              <a:t>일 </a:t>
            </a:r>
            <a:r>
              <a:rPr lang="en-US" altLang="ko-KR" sz="2500" b="1" dirty="0">
                <a:effectLst/>
                <a:latin typeface="+mj-ea"/>
              </a:rPr>
              <a:t>(</a:t>
            </a:r>
            <a:r>
              <a:rPr lang="ko-KR" altLang="en-US" sz="2500" b="1" dirty="0">
                <a:effectLst/>
                <a:latin typeface="+mj-ea"/>
              </a:rPr>
              <a:t>월</a:t>
            </a:r>
            <a:r>
              <a:rPr lang="en-US" altLang="ko-KR" sz="2500" b="1" dirty="0">
                <a:effectLst/>
                <a:latin typeface="+mj-ea"/>
              </a:rPr>
              <a:t>)</a:t>
            </a:r>
            <a:r>
              <a:rPr lang="ko-KR" altLang="en-US" sz="2500" dirty="0">
                <a:effectLst/>
                <a:latin typeface="+mj-ea"/>
              </a:rPr>
              <a:t> </a:t>
            </a:r>
            <a:endParaRPr lang="ko-KR" altLang="en-US" sz="25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500990" cy="857256"/>
          </a:xfrm>
        </p:spPr>
        <p:txBody>
          <a:bodyPr>
            <a:normAutofit lnSpcReduction="10000"/>
          </a:bodyPr>
          <a:lstStyle/>
          <a:p>
            <a:pPr fontAlgn="base"/>
            <a:endParaRPr lang="en-US" altLang="ko-KR" dirty="0"/>
          </a:p>
          <a:p>
            <a:pPr fontAlgn="base"/>
            <a:r>
              <a:rPr lang="ko-KR" altLang="en-US" b="1" dirty="0" smtClean="0"/>
              <a:t>                   달서구청소년수련관</a:t>
            </a:r>
            <a:endParaRPr lang="ko-KR" altLang="en-US" dirty="0" smtClean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445224"/>
            <a:ext cx="2015773" cy="100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96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13</TotalTime>
  <Words>8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고구려 벽화</vt:lpstr>
      <vt:lpstr>2017년 한 해 동안 달서구청소년수련관을  아껴주신 모든 분들께 감사 드립니다. 2018년에도 수련관의  발전을 위해 노력하겠습니다. 2018년 1월 1일 (월)은  신정으로 수련관을 휴관합니다. 수련관 이용에 착오 없으시기 바랍니다.   휴관 일시 : 2018년 1월 1일 (월)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2017년 한 해 동안 달서구청소년수련관을  아껴주신 모든 분들께 감사 드립니다. 2018년에도 수련관의  발전을 위해 노력하겠습니다. 2018년 1월 1일 (월)은  신정으로 수련관을 휴관합니다. 수련관 이용에 착오 없으시기 바랍니다.   휴관 일시 : 2018년 1월 1일 (월)</dc:title>
  <dc:creator>user</dc:creator>
  <cp:lastModifiedBy>user</cp:lastModifiedBy>
  <cp:revision>2</cp:revision>
  <dcterms:created xsi:type="dcterms:W3CDTF">2017-12-28T01:07:44Z</dcterms:created>
  <dcterms:modified xsi:type="dcterms:W3CDTF">2017-12-28T01:21:33Z</dcterms:modified>
</cp:coreProperties>
</file>